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9"/>
  </p:normalViewPr>
  <p:slideViewPr>
    <p:cSldViewPr snapToGrid="0">
      <p:cViewPr varScale="1">
        <p:scale>
          <a:sx n="152" d="100"/>
          <a:sy n="152" d="100"/>
        </p:scale>
        <p:origin x="8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DEAF-E264-A5BA-CFAD-D60893806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7443C-B719-316F-877E-64821E9F3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D132D-E95D-7E0F-8FD7-5FDB89FE6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C3F4E-DB77-6BCB-F635-0E892A349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26619-B6E6-FB30-239A-0F018033F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90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22C12-C10C-7A84-560C-E16AE9CE9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893E3-C803-36AD-42E1-212A61DF1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19A5C-71C9-ADF0-93F8-C0D7193E9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9E2BC-F937-1C22-FA99-BBB97D2E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0E53F-F0AC-BB8A-B132-39CFB5DF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606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5CD5B-8872-8AA1-EA18-B5D30E61A9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60753B-6BC5-FFC3-C1D0-11225F1D9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A34E-DD0E-A58F-EEFB-3DD68CAF8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2301C-9E27-E28B-F5BE-C58BF7897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9FFEA-43BB-922A-9424-E8C3B6EB8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39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E91DB-3942-419A-4BC2-AE506F594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BF86E-B80A-2F2F-2D6B-C53EF5BC9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E4199-98D3-295B-3DBB-4C8695AE4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5C6C8-A677-A357-37B6-8E88AFEF5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BC808-C945-9EE0-F292-05E320562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9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61784-018A-DD26-B9E4-59E454A62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2B34F-B688-E135-8054-41E13D2E9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81ED2-E4D6-71A8-D20D-09D194EB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1CAB1-E694-92DF-E451-C39F85F84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48060-808E-31D6-E490-521A89F78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60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38C7-FA5B-2E68-F42D-327282AD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8EB72-E205-5E92-A0B5-9EE3E52C6D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417B2-BD3B-EA22-9293-C6D197914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E3E0D-3AB1-CD9A-3EA0-E5B687E9A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1B67B-9023-0640-515D-0C40A7AF1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B647C4-111C-AC86-D24B-0B98316FD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1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D2ACE-E2B1-BD9C-F51F-2A434A3BB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C51B0-4FEB-AB8E-B665-CCA6488FA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BF7B7F-6B93-96BC-D033-6F5F0D29A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1DC8C-5B2E-82E0-FECA-909184E120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E58945-EB3B-FC09-0176-C42B129B9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094470-4953-772E-3617-A27E195F9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2E971A-2236-D820-18FE-985A42A44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A0BA1B-6757-93D3-AEA5-825E1C13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6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44FF-EAAA-7BC8-EA43-5201574C7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9AC41-5A41-F326-944B-A302B0DB5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0EB80B-13F4-7C22-528F-D5A3FF5EF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5D2C82-3A4C-72C8-7C85-19D15C814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01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209DAC-E61D-F593-E74B-7DD281569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AB9BC3-F81B-F417-117F-B9CD1AF79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1BFD0-468E-A821-B359-FE9F6988E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35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54531-DDC9-8064-7128-5E0DC4A50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06C5C-0081-9E7E-56A5-FC50B1FD7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E0BE42-7447-4E70-E016-E4D2BE119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772B73-6169-3D48-1930-3B8BE284A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6E0F4-7FCC-2C47-A9E4-662ED6D3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68097-499B-F428-1653-D9B015535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2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10941-26C2-5917-186D-727D29781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8BF7BC-531F-97B5-2E40-8C5ED0A97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DE2FE-C858-F68E-FF53-06E6587D5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E7F7BA-2A60-51F9-1DFE-AC4EA50D7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9B28DF-9645-8BEC-0F9F-DD1BDAA1C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C6C43B-8864-8CDA-F566-955AA49A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93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7D03DD-9D95-ED6F-91CB-ADA2F900B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BA821-B8F7-2912-8898-17EE083EA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AF8A7-682A-03B3-982B-88584EAED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78DFD4-6BEF-1A48-BA6A-FEB3D3E98E00}" type="datetimeFigureOut">
              <a:rPr lang="en-US" smtClean="0"/>
              <a:t>3/26/24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03CEF-6A05-22EA-DE36-8CB2307732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B9664-4318-55A0-440C-73C91E1BF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AAFF4E-A9FB-4246-9E80-19A403198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91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93C3D6-C540-BE23-A7C7-B0447AD21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906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3AF8FD-B143-67C2-E000-BC2F2C67E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49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E1CE9B-1613-C8F3-FA67-53867FA13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58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EACD23-8BAA-36D3-07CF-193658426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739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A542D8-B71F-71E1-55C7-91875FC68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25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Jacques Philippe</dc:creator>
  <cp:lastModifiedBy>Jacques Philippe</cp:lastModifiedBy>
  <cp:revision>1</cp:revision>
  <dcterms:created xsi:type="dcterms:W3CDTF">2024-03-27T00:55:20Z</dcterms:created>
  <dcterms:modified xsi:type="dcterms:W3CDTF">2024-03-27T01:05:14Z</dcterms:modified>
</cp:coreProperties>
</file>

<file path=docProps/thumbnail.jpeg>
</file>